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Roboto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Google Shape;7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7843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y_O2bPAimWTtiBG2sxpRgqv8hqtaTCWX/vie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indhelp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ns.usda.gov/meals4kid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thbrook.info/keep-in-touch/news/back-school-library-support-learners-all-ag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lenviewpl.org/kids/readin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isistextlin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lockclubchicago.org/2020/04/11/state-rolls-out-coronavirus-mental-health-crisis-hotline-call4calm-as-cases-near-20000-in-illinoi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ysgn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orthshorefamilyservices.com/" TargetMode="External"/><Relationship Id="rId5" Type="http://schemas.openxmlformats.org/officeDocument/2006/relationships/hyperlink" Target="http://josselyn.org" TargetMode="External"/><Relationship Id="rId4" Type="http://schemas.openxmlformats.org/officeDocument/2006/relationships/hyperlink" Target="http://familyservicecente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1680300" y="1369800"/>
            <a:ext cx="5783400" cy="7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커뮤니티 리소스: 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1774300" y="1628250"/>
            <a:ext cx="5783400" cy="18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아래 내용에 관련해 가족들을 위한 정보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식량 조달 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도서관 이용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학교  외 정신 건강 지원</a:t>
            </a:r>
            <a:endParaRPr/>
          </a:p>
        </p:txBody>
      </p:sp>
      <p:pic>
        <p:nvPicPr>
          <p:cNvPr id="69" name="Google Shape;69;p13" title="New Recording 6.mp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2000" y="366765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식량 지원</a:t>
            </a:r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31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●"/>
            </a:pPr>
            <a:r>
              <a:rPr lang="en" sz="1500">
                <a:solidFill>
                  <a:srgbClr val="666666"/>
                </a:solidFill>
                <a:highlight>
                  <a:srgbClr val="FFFFFF"/>
                </a:highlight>
              </a:rPr>
              <a:t>Find Help.org 웹싸이트:</a:t>
            </a:r>
            <a:endParaRPr sz="150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○"/>
            </a:pPr>
            <a:r>
              <a:rPr lang="en" sz="1500" b="1" u="sng">
                <a:solidFill>
                  <a:schemeClr val="hlink"/>
                </a:solidFill>
                <a:hlinkClick r:id="rId3"/>
              </a:rPr>
              <a:t>https://findhelp.org/</a:t>
            </a:r>
            <a:r>
              <a:rPr lang="en" sz="1500">
                <a:solidFill>
                  <a:srgbClr val="666666"/>
                </a:solidFill>
                <a:highlight>
                  <a:srgbClr val="FFFFFF"/>
                </a:highlight>
              </a:rPr>
              <a:t>에서 코비드-19 팬더믹을 포함 한 식량지원,  공과금 지불, 및 그외 무료 또는 절감된 비용 프로그램을 찾아보세요.</a:t>
            </a:r>
            <a:endParaRPr sz="1500" u="sng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>
              <a:solidFill>
                <a:srgbClr val="666666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>
                <a:solidFill>
                  <a:srgbClr val="666666"/>
                </a:solidFill>
              </a:rPr>
              <a:t>자녀들의 식량지원을 위한 싸이트 검색기 </a:t>
            </a:r>
            <a:r>
              <a:rPr lang="en" sz="1500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https://www.fns.usda.gov/meals4kids</a:t>
            </a:r>
            <a:endParaRPr sz="1500">
              <a:solidFill>
                <a:schemeClr val="dk1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○"/>
            </a:pPr>
            <a:r>
              <a:rPr lang="en" sz="1500">
                <a:solidFill>
                  <a:srgbClr val="666666"/>
                </a:solidFill>
              </a:rPr>
              <a:t>상환되는 지도를 통해 로컬 사이트로 이동하여 무료 급식을 픽업하세요.</a:t>
            </a:r>
            <a:endParaRPr sz="1500">
              <a:solidFill>
                <a:srgbClr val="666666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○"/>
            </a:pPr>
            <a:r>
              <a:rPr lang="en" sz="1500">
                <a:solidFill>
                  <a:srgbClr val="666666"/>
                </a:solidFill>
              </a:rPr>
              <a:t>영어와 스페니쉬 언어사용 가능</a:t>
            </a:r>
            <a:endParaRPr sz="150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>
              <a:solidFill>
                <a:srgbClr val="666666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●"/>
            </a:pPr>
            <a:r>
              <a:rPr lang="en" sz="1500">
                <a:solidFill>
                  <a:srgbClr val="666666"/>
                </a:solidFill>
              </a:rPr>
              <a:t>굶주림 없는 미국 </a:t>
            </a:r>
            <a:endParaRPr sz="1500">
              <a:solidFill>
                <a:srgbClr val="666666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○"/>
            </a:pPr>
            <a:r>
              <a:rPr lang="en" sz="1500">
                <a:solidFill>
                  <a:srgbClr val="666666"/>
                </a:solidFill>
              </a:rPr>
              <a:t>1-866-3-HUNGRY (1-866-348-6479) 영어 사용</a:t>
            </a:r>
            <a:endParaRPr sz="1500">
              <a:solidFill>
                <a:srgbClr val="666666"/>
              </a:solidFill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500"/>
              <a:buChar char="○"/>
            </a:pPr>
            <a:r>
              <a:rPr lang="en" sz="1500">
                <a:solidFill>
                  <a:srgbClr val="666666"/>
                </a:solidFill>
              </a:rPr>
              <a:t>1-877-8-HAMBRE (1-877-842-6273) 스페니쉬 사용</a:t>
            </a:r>
            <a:endParaRPr sz="150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도서관 이용 안내</a:t>
            </a:r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50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sz="2500"/>
              <a:t>글렌뷰와 노스브룩 공공도서관은 현재 다양한 서비스를 제공하고 있습니다.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sz="2500"/>
              <a:t>도서관 서비스 페이지로 이용하기 위해 해당되는 도시 이름을 클릭하세요.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Northbrook</a:t>
            </a:r>
            <a:r>
              <a:rPr lang="en"/>
              <a:t> 노스브룩 도서관</a:t>
            </a:r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예약한 책 커브사이드 픽업 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숙제 및 기술 온라인 지원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전자책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주제별 영역을 위한 책가방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가상 청소년 프로그램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Axis 360(축 360) - 31학군의 모든 학생들은 전자책을 체크아웃하고 학생의 개인기기로 읽을 수 있는 자료를 사용 할 수 있습니다. 이 서비스는 도서관 카드 상태에 관계없이 이용 가능합니다.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Glenview</a:t>
            </a:r>
            <a:r>
              <a:rPr lang="en">
                <a:solidFill>
                  <a:schemeClr val="hlink"/>
                </a:solidFill>
                <a:uFill>
                  <a:noFill/>
                </a:uFill>
                <a:hlinkClick r:id="rId3"/>
              </a:rPr>
              <a:t> </a:t>
            </a:r>
            <a:r>
              <a:rPr lang="en"/>
              <a:t>글렌뷰 도서관 </a:t>
            </a:r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IDPH 가이드라인에 따라 도서관을 개방합니다.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예약한 책 드라이브 업 창문을 통해 픽업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숙제 및 기술 온라인 지원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책읽기 클럽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정신 건강 지원 </a:t>
            </a:r>
            <a:endParaRPr/>
          </a:p>
        </p:txBody>
      </p:sp>
      <p:sp>
        <p:nvSpPr>
          <p:cNvPr id="99" name="Google Shape;99;p1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9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800">
                <a:solidFill>
                  <a:srgbClr val="666666"/>
                </a:solidFill>
                <a:highlight>
                  <a:srgbClr val="FFFF00"/>
                </a:highlight>
              </a:rPr>
              <a:t>*비상시에는 911으로 연락하세요*</a:t>
            </a:r>
            <a:endParaRPr sz="2800">
              <a:solidFill>
                <a:srgbClr val="666666"/>
              </a:solidFill>
              <a:highlight>
                <a:srgbClr val="FFFF00"/>
              </a:highlight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900">
              <a:solidFill>
                <a:srgbClr val="666666"/>
              </a:solidFill>
              <a:highlight>
                <a:srgbClr val="FFFF00"/>
              </a:highlight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">
                <a:solidFill>
                  <a:srgbClr val="666666"/>
                </a:solidFill>
              </a:rPr>
              <a:t>자살관련 핫라인 연락처  1-800-SUICIDE 또는 1-800-784-2433</a:t>
            </a:r>
            <a:endParaRPr>
              <a:solidFill>
                <a:srgbClr val="666666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900">
              <a:solidFill>
                <a:srgbClr val="666666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">
                <a:solidFill>
                  <a:srgbClr val="666666"/>
                </a:solidFill>
              </a:rPr>
              <a:t>위기상황 문자 라인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https://www.crisistextline.org/</a:t>
            </a:r>
            <a:endParaRPr>
              <a:solidFill>
                <a:srgbClr val="666666"/>
              </a:solidFill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○"/>
            </a:pPr>
            <a:r>
              <a:rPr lang="en" sz="1800">
                <a:solidFill>
                  <a:srgbClr val="666666"/>
                </a:solidFill>
              </a:rPr>
              <a:t>코비드 19을 둘러싼 정신건강 및/또는 불안과 관련한 모든 문제는 741741로 문자 해 주세요(24/7 항상 열려 있습니다).</a:t>
            </a:r>
            <a:endParaRPr sz="1800">
              <a:solidFill>
                <a:srgbClr val="666666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">
                <a:solidFill>
                  <a:srgbClr val="666666"/>
                </a:solidFill>
              </a:rPr>
              <a:t>가정 관련 핫라인 연락처 877-863-6338</a:t>
            </a:r>
            <a:endParaRPr>
              <a:solidFill>
                <a:srgbClr val="666666"/>
              </a:solidFill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○"/>
            </a:pPr>
            <a:r>
              <a:rPr lang="en" sz="1800">
                <a:solidFill>
                  <a:srgbClr val="666666"/>
                </a:solidFill>
              </a:rPr>
              <a:t> 정보, 자료, 및 지원을 24/7 항상 제공</a:t>
            </a:r>
            <a:endParaRPr sz="180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정신 건강 지원 </a:t>
            </a:r>
            <a:endParaRPr/>
          </a:p>
        </p:txBody>
      </p:sp>
      <p:sp>
        <p:nvSpPr>
          <p:cNvPr id="105" name="Google Shape;105;p19"/>
          <p:cNvSpPr txBox="1"/>
          <p:nvPr/>
        </p:nvSpPr>
        <p:spPr>
          <a:xfrm>
            <a:off x="349156" y="1834295"/>
            <a:ext cx="8451225" cy="2981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일리노이주 정신 건강 핫라인 </a:t>
            </a:r>
            <a:r>
              <a:rPr lang="en" sz="1800" b="0" i="0" u="sng" strike="noStrike" cap="non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mental health hotline Call4Calm</a:t>
            </a:r>
            <a:r>
              <a:rPr lang="en"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8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oboto"/>
              <a:buChar char="●"/>
            </a:pPr>
            <a:r>
              <a:rPr lang="en" sz="1800" b="0" i="0" u="none" strike="noStrike" cap="non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만약 본인 또는 사랑하는 사람이 코비드-19 팬더믹에 관련된 스트레스로 고통받고 있거나 정서적인 지원이 필요하다면, 552020으로 "TALK" 이라고 문자 보내주세요. 영어와 스페니쉬 언어서비스가 가능합니다. </a:t>
            </a:r>
            <a:endParaRPr sz="1800" b="0" i="0" u="none" strike="noStrike" cap="none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oboto"/>
              <a:buChar char="●"/>
            </a:pPr>
            <a:r>
              <a:rPr lang="en" sz="1800" b="0" i="0" u="none" strike="noStrike" cap="non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이 서비스는 24시/7일 내내 이용 가능합니다.</a:t>
            </a:r>
            <a:endParaRPr sz="1800" b="0" i="0" u="none" strike="noStrike" cap="none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oboto"/>
              <a:buChar char="●"/>
            </a:pPr>
            <a:r>
              <a:rPr lang="en" sz="1800" b="0" i="0" u="none" strike="noStrike" cap="non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서비스는 익명으로 이용 가능하며 성을 제외한 이름과 사는 곳의 우편번호만           제공하시면 됩니다. </a:t>
            </a:r>
            <a:endParaRPr sz="1800" b="0" i="0" u="none" strike="noStrike" cap="none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oboto"/>
              <a:buChar char="●"/>
            </a:pPr>
            <a:r>
              <a:rPr lang="en" sz="1800" b="0" i="0" u="none" strike="noStrike" cap="non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문자가 접수되면 면허가 있는 상담원이 24시간 이내에 연락 할 것입니다.</a:t>
            </a:r>
            <a:endParaRPr sz="1800" b="0" i="0" u="none" strike="noStrike" cap="none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정신 건강 지원</a:t>
            </a:r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rgbClr val="666666"/>
                </a:solidFill>
              </a:rPr>
              <a:t>지역 내 정신 건강 기관 :</a:t>
            </a:r>
            <a:endParaRPr sz="1600">
              <a:solidFill>
                <a:srgbClr val="666666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Char char="●"/>
            </a:pPr>
            <a:r>
              <a:rPr lang="en" sz="1600">
                <a:solidFill>
                  <a:srgbClr val="666666"/>
                </a:solidFill>
              </a:rPr>
              <a:t>글렌뷰/노스브룩 청소년 서비스- 1-847-724-2620 / </a:t>
            </a:r>
            <a:r>
              <a:rPr lang="en" sz="1600" u="sng">
                <a:solidFill>
                  <a:schemeClr val="hlink"/>
                </a:solidFill>
                <a:hlinkClick r:id="rId3"/>
              </a:rPr>
              <a:t>ysgn.org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Char char="●"/>
            </a:pPr>
            <a:r>
              <a:rPr lang="en" sz="1600">
                <a:solidFill>
                  <a:srgbClr val="666666"/>
                </a:solidFill>
              </a:rPr>
              <a:t>가족 서비스 센터- 1-847-251-7350 / </a:t>
            </a:r>
            <a:r>
              <a:rPr lang="en" sz="1600" u="sng">
                <a:solidFill>
                  <a:schemeClr val="hlink"/>
                </a:solidFill>
                <a:hlinkClick r:id="rId4"/>
              </a:rPr>
              <a:t>familyservicecenter.com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Char char="●"/>
            </a:pPr>
            <a:r>
              <a:rPr lang="en" sz="1600">
                <a:solidFill>
                  <a:srgbClr val="666666"/>
                </a:solidFill>
              </a:rPr>
              <a:t>조셀린(Josselyn) 정신건강 센터- 1-847-441-5600 / </a:t>
            </a:r>
            <a:r>
              <a:rPr lang="en" sz="1600" u="sng">
                <a:solidFill>
                  <a:schemeClr val="hlink"/>
                </a:solidFill>
                <a:hlinkClick r:id="rId5"/>
              </a:rPr>
              <a:t>josselyn.org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Char char="●"/>
            </a:pPr>
            <a:r>
              <a:rPr lang="en" sz="1600">
                <a:solidFill>
                  <a:srgbClr val="666666"/>
                </a:solidFill>
              </a:rPr>
              <a:t>노스쇼어 가족서비스 센터 847-668-4295 X700 </a:t>
            </a:r>
            <a:r>
              <a:rPr lang="en" sz="1100">
                <a:solidFill>
                  <a:srgbClr val="666666"/>
                </a:solidFill>
              </a:rPr>
              <a:t>/</a:t>
            </a:r>
            <a:r>
              <a:rPr lang="en" sz="1100" u="sng">
                <a:solidFill>
                  <a:schemeClr val="hlink"/>
                </a:solidFill>
                <a:hlinkClick r:id="rId6"/>
              </a:rPr>
              <a:t>https://northshorefamilyservices.com/</a:t>
            </a:r>
            <a:r>
              <a:rPr lang="en" sz="1100">
                <a:solidFill>
                  <a:srgbClr val="666666"/>
                </a:solidFill>
              </a:rPr>
              <a:t> </a:t>
            </a:r>
            <a:endParaRPr sz="110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b="1">
              <a:solidFill>
                <a:srgbClr val="00000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rgbClr val="666666"/>
                </a:solidFill>
              </a:rPr>
              <a:t>Text-A-TIP (필드 중학교 학생에 한해):</a:t>
            </a:r>
            <a:endParaRPr sz="1600">
              <a:solidFill>
                <a:srgbClr val="666666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Char char="●"/>
            </a:pPr>
            <a:r>
              <a:rPr lang="en" sz="1600">
                <a:solidFill>
                  <a:srgbClr val="666666"/>
                </a:solidFill>
              </a:rPr>
              <a:t>1-844-823-5323로 "FIELD"라고 문자하세요.</a:t>
            </a:r>
            <a:endParaRPr sz="1600">
              <a:solidFill>
                <a:srgbClr val="666666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Char char="●"/>
            </a:pPr>
            <a:r>
              <a:rPr lang="en" sz="1600">
                <a:solidFill>
                  <a:srgbClr val="666666"/>
                </a:solidFill>
              </a:rPr>
              <a:t>정신건강 관리 직원이 응답하면 걱정사항을 문자로 보내시고 응답을 기다려주세요.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417</Words>
  <Application>Microsoft Office PowerPoint</Application>
  <PresentationFormat>On-screen Show (16:9)</PresentationFormat>
  <Paragraphs>61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Roboto</vt:lpstr>
      <vt:lpstr>Material</vt:lpstr>
      <vt:lpstr>커뮤니티 리소스: </vt:lpstr>
      <vt:lpstr>식량 지원</vt:lpstr>
      <vt:lpstr>도서관 이용 안내</vt:lpstr>
      <vt:lpstr>Northbrook 노스브룩 도서관</vt:lpstr>
      <vt:lpstr>Glenview 글렌뷰 도서관 </vt:lpstr>
      <vt:lpstr>정신 건강 지원 </vt:lpstr>
      <vt:lpstr>정신 건강 지원 </vt:lpstr>
      <vt:lpstr>정신 건강 지원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커뮤니티 리소스: </dc:title>
  <dc:creator>Jinhee Kim</dc:creator>
  <cp:lastModifiedBy>Jinhee Kim</cp:lastModifiedBy>
  <cp:revision>1</cp:revision>
  <dcterms:modified xsi:type="dcterms:W3CDTF">2020-09-17T21:03:39Z</dcterms:modified>
</cp:coreProperties>
</file>